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D3EC1A-1DC0-4303-8FB0-42DF12C1213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1776A7-F5DD-4968-A2C6-C16B8E1D12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E1D0725-F75F-41AD-8D6C-3A710778925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57802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75845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73912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41239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187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9461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833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62069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8E8803-8E16-4502-A7DA-BD4846923F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531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042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3914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A9A27E2-A567-47E3-9520-62ADA20134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63F9725-0783-4A94-AC27-941CB99462F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82A0636-9DF6-4059-9901-59AF2392E73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2D1A797-C60D-40D4-B91A-F71E86311D6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F4672C1-3246-4C9A-8844-178E99D944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44488DA-2922-44B1-AD0F-FDEE2D4AFC9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6D99993-E60A-4537-9431-8EDA3F693B5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30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0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0" y="685800"/>
            <a:ext cx="66421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591507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2020-11-21T01:39:20.788</cp:lastPrinted>
  <dcterms:created xsi:type="dcterms:W3CDTF">2020-11-21T01:39:20Z</dcterms:created>
  <dcterms:modified xsi:type="dcterms:W3CDTF">2020-11-21T01:39:20Z</dcterms:modified>
</cp:coreProperties>
</file>