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0F32A0-208B-47BE-B778-D05E410D16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68D106-9062-41D0-8484-83A20273E3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4B657E-DDA4-4F44-A80D-506D71CF69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802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584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3912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1239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187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4615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833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206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8AAD53-AD94-4669-A365-09711F330A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531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42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14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CD1C21-5C21-4E88-9330-7B2E70D06D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75153D3-5726-45A3-9FDD-C5EC60E341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0A69F26-31DB-4437-8BFD-1185EE2C33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31EAAF2-4763-4610-8A3D-A0F73A9918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40E5A25-9176-4313-9624-2BAD8F9E19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5D20647-2C49-49C4-9E7E-6322E2104C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6DB1940-248B-4DA3-93C4-AB72A5E7BF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90E4AC3-F21B-4F0E-8761-BFBBD638E321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C839E9-B799-483D-88D7-EBEE56DFEC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0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0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685800"/>
            <a:ext cx="60753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64259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2020-11-21T01:39:21.293</cp:lastPrinted>
  <dcterms:created xsi:type="dcterms:W3CDTF">2020-11-21T01:39:21Z</dcterms:created>
  <dcterms:modified xsi:type="dcterms:W3CDTF">2020-11-21T01:39:21Z</dcterms:modified>
</cp:coreProperties>
</file>