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078F56-BE74-4D22-9D7B-B6C601CB26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639DB-422C-45E7-9124-4898DFA819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1A9763-98B5-41E2-AEA2-3798145708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0D5B67-2FE0-490A-BFFD-53A3E737DF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712891-F6CE-4B43-8A42-8F01704326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6DA6D6C-9309-48D3-BE25-96A667A859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2559231-5831-4567-B7EE-323D305EA2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7349AA7-5BAD-4ED1-A413-485AB02FB2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BEF7E19-C328-48C9-85A7-364140B453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802EAA0-3509-451B-A6F1-48693854A3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7BFA16-F0FE-4A73-994F-FFD066E01E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38" y="685800"/>
            <a:ext cx="43259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10222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2020-11-21T01:39:21.684</cp:lastPrinted>
  <dcterms:created xsi:type="dcterms:W3CDTF">2020-11-21T01:39:21Z</dcterms:created>
  <dcterms:modified xsi:type="dcterms:W3CDTF">2020-11-21T01:39:21Z</dcterms:modified>
</cp:coreProperties>
</file>