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8576C0-F422-41A1-A8CB-3EF0C50517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6A635C-6EEC-4E20-8738-FF1D0131C4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BA51DC-71C6-4FE0-8E50-E5E562743C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1D2F80-E7F3-407C-9623-3ED3FC9076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1B45B7-EB3F-4B9C-95ED-B6120ECFFD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AFF9FEB-75EF-4FA5-B1EB-6BB6D3E8B0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E940417-7E3F-4DBC-9B6F-F2972C8EAE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52EE52C-60B1-4A6E-ABFF-07760D4771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38961A1-6DFD-4E9B-8DED-2BD7466E47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3A03A0C-4579-40AC-AA39-B54DAD9EB5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7C84537-9218-44E6-A01A-4EEA2DF076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5" y="685800"/>
            <a:ext cx="75104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93354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2020-11-21T01:39:22.210</cp:lastPrinted>
  <dcterms:created xsi:type="dcterms:W3CDTF">2020-11-21T01:39:22Z</dcterms:created>
  <dcterms:modified xsi:type="dcterms:W3CDTF">2020-11-21T01:39:22Z</dcterms:modified>
</cp:coreProperties>
</file>