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F0D06E-15FF-4116-8BE9-8ACD8D4F15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AE4D1B-7E66-41CF-8D1C-721A3C23D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7AA786-C7BD-4415-BB85-3846900E7A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A7B9E3-E910-4E12-AA04-068819FD0F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2BFD5-A9B9-41C5-B8F3-2D558E1548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C678DE-5F79-4261-B13B-466AB633F0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95809C-7B98-491C-A3B0-B6D3AF1CC0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3CC8CD-FECC-43C6-A59E-D531B0A9B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F31040-4A15-41CB-994C-DBA4B1E22F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F8C5A0-66A8-42C4-97FC-A208A3E3A3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0A235B-7C71-4D6E-8993-43ECC8F1A2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8175"/>
            <a:ext cx="7772400" cy="304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7995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2020-11-21T01:39:22.606</cp:lastPrinted>
  <dcterms:created xsi:type="dcterms:W3CDTF">2020-11-21T01:39:22Z</dcterms:created>
  <dcterms:modified xsi:type="dcterms:W3CDTF">2020-11-21T01:39:22Z</dcterms:modified>
</cp:coreProperties>
</file>