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B52A7B-960A-4951-8B9B-F0B243992B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49BA89-FEB4-4A0C-ADB3-893F093367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28EDFC-47A1-443D-8741-7D384CF38D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4676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38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8876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0393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9714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11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94219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175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48729B-8565-466F-967E-464BDCD2F2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0721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97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932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74A3FA-F720-4FCD-BD42-8E669D86E8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895AB7C-154E-4633-A03C-3A71890DEC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FDF4AF2-A036-4FE4-98C3-BBEAAF1160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D46472E-16F4-41B4-8D1A-A057CB1A33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B467037-E572-4C12-AF5F-64A0852777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317BF22-3CC0-4958-AFB6-15A41A4907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E2CE973-5CF0-4343-9E90-ABF8E87F1B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u0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685800"/>
            <a:ext cx="62611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50321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2020-11-21T01:43:08.270</cp:lastPrinted>
  <dcterms:created xsi:type="dcterms:W3CDTF">2020-11-21T01:43:08Z</dcterms:created>
  <dcterms:modified xsi:type="dcterms:W3CDTF">2020-11-21T01:43:08Z</dcterms:modified>
</cp:coreProperties>
</file>