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F2F0F6F-5270-487F-9D4C-649119FC197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1D58D1-7E4C-43E0-A1E3-CD42635A401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46790D-865D-4E7E-A459-EA9D7545C7B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146767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13851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788762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303936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897140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29111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494219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517511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74F24B-5F8C-4481-A180-42CBB4978B2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007215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49756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09325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1EB51C4-EA12-49B9-A9FB-C8CEC44F4D5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36654CE-9C84-4A78-94AA-779B3241065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38C3DE7D-288F-4EA0-9FC8-2D9D8C4E26D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32CF7E27-EDEF-4362-B8E1-EA57DBB3E15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7C08E809-2D2E-4B72-A541-7E6567F3BE3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791E921-558D-4770-902F-FD62C15CB8F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526BFC8-D87D-4F9D-A967-E138F73B370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145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3u00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714625"/>
            <a:ext cx="7772400" cy="1428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7044464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2020-11-21T01:43:08.568</cp:lastPrinted>
  <dcterms:created xsi:type="dcterms:W3CDTF">2020-11-21T01:43:08Z</dcterms:created>
  <dcterms:modified xsi:type="dcterms:W3CDTF">2020-11-21T01:43:08Z</dcterms:modified>
</cp:coreProperties>
</file>