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7EC5B7-3D07-42E0-BB6C-AB50A7EE87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C2A24A-3244-4929-91EA-F0C84BFCA9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ECC99C-B0BE-467A-8B57-40283D7727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099B1A-D716-4653-A9BF-0B5FCBEE85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789FEB-F725-48B8-B291-FCAB8B0786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9450C0-62B7-4CFE-82B3-75C437B167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D0E2DB-722F-4B67-AA07-E39D9B7A2C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76A3DEC-8D10-4E69-BEF4-E23CA6DAE7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A392B0-A929-406B-A058-C9672046A3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E98A29-634B-4BCD-BE9C-BCC9181B9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231DC7-39BE-4784-B286-20A77C3CD1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7163"/>
            <a:ext cx="7772400" cy="146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2090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2020-11-21T01:43:08.905</cp:lastPrinted>
  <dcterms:created xsi:type="dcterms:W3CDTF">2020-11-21T01:43:08Z</dcterms:created>
  <dcterms:modified xsi:type="dcterms:W3CDTF">2020-11-21T01:43:08Z</dcterms:modified>
</cp:coreProperties>
</file>