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7C3F7D-50F1-467E-8E46-5CAB2514AB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5972F3-A34D-41D0-9952-80461D9367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94602E-EDA9-433E-9E72-044A262088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207670-C6D2-4C4D-A564-9DBB734546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5DCA9-C711-4A26-B8F9-5D83E4DB77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B03FFB-8D1F-4191-B727-22EED8FF50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B059632-20C2-464A-8A9F-DDF01DB077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2BC8C28-8C9E-4031-B45D-1C1780829E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E7F244A-730E-4A6A-8F01-8CBE0366C1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F08E91-28B0-44F2-8728-FC7C12FE82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A7DA26-0102-4B70-BB25-626820E2F7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92300"/>
            <a:ext cx="7772400" cy="307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40526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2020-11-21T01:43:09.116</cp:lastPrinted>
  <dcterms:created xsi:type="dcterms:W3CDTF">2020-11-21T01:43:09Z</dcterms:created>
  <dcterms:modified xsi:type="dcterms:W3CDTF">2020-11-21T01:43:09Z</dcterms:modified>
</cp:coreProperties>
</file>