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DA2CED-2A9B-4612-B66A-EBEE1FE539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ED3433-6778-441E-BBDD-C156579A81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C4726F-A988-4AFE-B1D3-43AE40264E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48AE75-F177-4CF6-9705-7316DC89F1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CC6DED-C304-4E5B-9F65-D747C144F5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331727-6872-489D-AEF7-E635903648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BEA9306-1DDC-49E1-8BF4-D1C9F63E09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7478E9B-E253-4AA9-AC32-13B07698B5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ADD51B3-6DB3-4880-802E-8AF31B38A8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E7F1D69-28DD-447D-B72A-149991511D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FB5D10-511D-428D-B486-1A6DF6BB47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6800"/>
            <a:ext cx="7772400" cy="2182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90891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2020-11-21T01:43:09.347</cp:lastPrinted>
  <dcterms:created xsi:type="dcterms:W3CDTF">2020-11-21T01:43:09Z</dcterms:created>
  <dcterms:modified xsi:type="dcterms:W3CDTF">2020-11-21T01:43:09Z</dcterms:modified>
</cp:coreProperties>
</file>