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8255C-B6FD-4A88-988E-9FE3645756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AA9AA5-DC6C-4A26-95C6-34D6CA986F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26E7EA-2E3D-4F5E-9F26-7E0367417A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E9C598-458F-4C3E-B02C-940AA8BFC0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952A21-7203-475C-95C5-C2D71CCBFF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606D85C-0364-4999-8C97-79E23148F8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DAA14E4-FF5E-48D7-804B-07C34FCA7A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0F76C07-C200-439A-9A0F-FCAB6B0A77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C531078-82C6-42BE-B7E9-CA5E76D6B7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17E77C8-D43F-47DD-ACEA-9F80EDE4C5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31A4704-78B9-4A60-B693-AEB07EE65B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8" y="685800"/>
            <a:ext cx="75279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82077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2020-11-21T01:43:09.557</cp:lastPrinted>
  <dcterms:created xsi:type="dcterms:W3CDTF">2020-11-21T01:43:09Z</dcterms:created>
  <dcterms:modified xsi:type="dcterms:W3CDTF">2020-11-21T01:43:09Z</dcterms:modified>
</cp:coreProperties>
</file>