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46D815-FC09-4D9E-B6C2-DA6AEDFB21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302B3A-11F6-4409-84E9-E1AC2782DE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A006DE-C7A2-4E68-B89B-912F1A8D86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8C0FC7-BBC2-46AF-BCD7-79EAD94984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3E9E67-BB92-4939-AEB8-6BDF5E22B6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27C463-8F68-459D-AE5C-A614FBB4D3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4063C9E-388E-4C42-9F1F-B84217A130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931ABE2-0837-43CD-8C67-1FBF5CB1BD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948547F-4D9A-446D-B6A3-9C62BD4D50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50C428-017A-415C-A06F-9155AEBD50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4F491B-946D-48DC-8ED6-11ABED0549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3800"/>
            <a:ext cx="7772400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25673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2020-11-21T01:43:09.797</cp:lastPrinted>
  <dcterms:created xsi:type="dcterms:W3CDTF">2020-11-21T01:43:09Z</dcterms:created>
  <dcterms:modified xsi:type="dcterms:W3CDTF">2020-11-21T01:43:09Z</dcterms:modified>
</cp:coreProperties>
</file>