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603401-C116-4902-9549-7A5DF0C749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584A9F-E20F-4F43-A04F-81AB5C8929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34AADE-A567-4318-A6E9-077199CCC2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804D37-2384-4EA2-93D0-4EEFBC36C5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44E836-EEE0-4EC5-BAB2-757B89B411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567BC3-0DC9-4F54-A5C7-B2862FC7B0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694DBA-760A-4322-8985-FA2A07E351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C809BF-C2D8-4B59-802C-F7ED254C83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89FA1D-2C5D-497D-B049-411144983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00F790-C74C-411B-9783-CF9EE8B18A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57A3C8-55B4-4A4D-9E99-1B0AA5528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3050"/>
            <a:ext cx="7772400" cy="123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8404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2020-11-21T01:43:10.134</cp:lastPrinted>
  <dcterms:created xsi:type="dcterms:W3CDTF">2020-11-21T01:43:10Z</dcterms:created>
  <dcterms:modified xsi:type="dcterms:W3CDTF">2020-11-21T01:43:10Z</dcterms:modified>
</cp:coreProperties>
</file>