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61CD0-A463-455D-8E22-5B12B460F1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37027-7F60-4DB1-864E-C9CF682A8C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A62ABE-6D74-4D5C-A702-7BB3CD49F7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7A009E-BA11-4CDC-9687-C6A304CCFE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AF9D51-9FA0-411B-B26F-E41401E00C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BFBCB6-1C15-48DE-8715-BA83DD6946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DB835E5-E0F0-4FBE-85FE-FF002D9798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72376B8-D9C1-468A-A365-E8C5C4B4EB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4905359-18BA-4CCE-B7A4-70F4F0EB06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7A54BF-E109-481E-8F9B-B3C596D651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464985-6001-42A5-804E-8D6B7CDBF7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49538"/>
            <a:ext cx="7772400" cy="155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7531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2020-11-21T01:43:10.348</cp:lastPrinted>
  <dcterms:created xsi:type="dcterms:W3CDTF">2020-11-21T01:43:10Z</dcterms:created>
  <dcterms:modified xsi:type="dcterms:W3CDTF">2020-11-21T01:43:10Z</dcterms:modified>
</cp:coreProperties>
</file>