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9CE7C5-E7B8-4C31-B098-A8C8C2835A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438CE0-689C-4E94-B52D-0BF5457B2B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047803-7DF0-4E37-BE21-8D3FB40568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99EEAA-3090-4F41-8789-B85CF95F16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5784AC-CE57-4C12-B324-B33645DE87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DE01BFD-E43C-456A-AF98-0BE7A0277E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43F69DD-05AA-46F1-9F5F-4308EDB77F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994D56D-8FC1-45A1-AEED-8FDDE55D34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45E84A3-22FE-45E7-905B-FC6A5E07F5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12C423A-0954-4D94-9574-D7ED95C716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0C364B7-2B81-43B6-B2A6-DC7CB3381D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0050"/>
            <a:ext cx="7772400" cy="976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645815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2020-11-21T01:43:10.591</cp:lastPrinted>
  <dcterms:created xsi:type="dcterms:W3CDTF">2020-11-21T01:43:10Z</dcterms:created>
  <dcterms:modified xsi:type="dcterms:W3CDTF">2020-11-21T01:43:10Z</dcterms:modified>
</cp:coreProperties>
</file>