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6C46A8-CB7B-4921-8053-89002B81F3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1A43DA-C130-41E2-810E-6B2CE2FA8F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299660-3251-4D70-8820-8BDAB087DC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EA4BE5-6886-4258-8D94-FD54DECF02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400579-2FB1-4B83-AF22-CF2E95D811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E51108-2960-436B-8874-9775604458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46C5DCB-E418-47FD-8DE1-7FA49CEF39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35F5C5-7041-4D20-853C-DC247A23AB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AA3BA83-8112-4130-9D86-61A2969D68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214744-4E4D-4D25-9263-7637E4F843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C2B972-B278-46F9-B1EF-C514D6A541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1638"/>
            <a:ext cx="7772400" cy="97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73409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2020-11-21T01:43:10.826</cp:lastPrinted>
  <dcterms:created xsi:type="dcterms:W3CDTF">2020-11-21T01:43:10Z</dcterms:created>
  <dcterms:modified xsi:type="dcterms:W3CDTF">2020-11-21T01:43:10Z</dcterms:modified>
</cp:coreProperties>
</file>