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D3AF7B-1CB0-4A38-A7BF-09FCD8EAA6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33DC10-6A9D-4807-B590-6B6D6E53BB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496219-AFDA-4C00-8A30-741D47385F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4676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38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8876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0393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9714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11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94219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175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981E14-2A6D-42C9-8C8B-74D9CDF7E4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0721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97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932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AA38DB-A1EA-44D7-9A6B-0496B5FC81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9EF95A7-9036-4568-9736-5D304D37D7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23ECD1C-BDED-4715-8BEC-19187DADFC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4BA91E1-6404-404E-BCCD-311CFF2263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A6431FF-9447-4670-BFDD-6CAB6CFCB3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F42B2CE-B288-43D0-BE67-D8FF8DF388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7613175-1697-4C59-A47E-09776DA592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u0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24163"/>
            <a:ext cx="7772400" cy="1209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998842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2020-11-21T01:43:11.052</cp:lastPrinted>
  <dcterms:created xsi:type="dcterms:W3CDTF">2020-11-21T01:43:11Z</dcterms:created>
  <dcterms:modified xsi:type="dcterms:W3CDTF">2020-11-21T01:43:11Z</dcterms:modified>
</cp:coreProperties>
</file>