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7455F0-AE29-49B8-A3A4-C2EFA8AE25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B74764-67F2-494F-B7D3-B44F7580E6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59E0F-EBF0-41AD-911F-E08681B489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7BFC24-5B46-44E0-8DB4-D36A110CE3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60076-EEAB-41F5-A116-E0880DEF2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34C16B-818D-426B-A8EE-7A14E6B6A6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F023C3-5749-4341-B47F-3EA80B1F3F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8C0BFB2-544C-4BA6-AB47-EFAECE58D5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6043414-08B7-4E9C-9EFB-471563FD72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CF2D18-64E8-4390-8145-2490AA14EC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C097125-F71A-40E6-A72E-DC81F5EE1E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4288"/>
            <a:ext cx="7772400" cy="174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98686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2020-11-21T01:43:11.285</cp:lastPrinted>
  <dcterms:created xsi:type="dcterms:W3CDTF">2020-11-21T01:43:11Z</dcterms:created>
  <dcterms:modified xsi:type="dcterms:W3CDTF">2020-11-21T01:43:11Z</dcterms:modified>
</cp:coreProperties>
</file>