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DE12DF-D59C-4A5A-BCFB-E3336B1693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2CFC7-7A46-412C-B8D9-EB5B7E2867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3659D-D552-4752-8523-4FFD7312D9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3E8B56-CF86-4CAC-B56B-D8ABB4E5B2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2E7097-08E0-4980-AD52-5B5E21E241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CA12CF6-3E3B-4475-A55A-F3B4921330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314D566-0136-4ECF-B351-8081EFB8EE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82D08E4-6DA1-4A35-9D25-00D97959C4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6213AD1-F610-46EA-ACD2-FBA6710A2E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C7C422F-E157-497F-9250-25F3F25435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709219-5A55-4000-BB65-F03222A192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4175"/>
            <a:ext cx="7772400" cy="1008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1935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2020-11-21T01:43:11.610</cp:lastPrinted>
  <dcterms:created xsi:type="dcterms:W3CDTF">2020-11-21T01:43:11Z</dcterms:created>
  <dcterms:modified xsi:type="dcterms:W3CDTF">2020-11-21T01:43:11Z</dcterms:modified>
</cp:coreProperties>
</file>