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C3AF42-662C-4FB2-9E67-06316B5768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D84809-91DA-45AC-AC1A-E0BD06FD01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650CF4-896B-4086-8A05-208E2ACF72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D2318E-1B3F-4375-A555-B002B2C8F8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396A6B-2745-4530-A5A6-3E05BC87EC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7E598F7-0063-4EC0-9E68-FD07CCB257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2F21C0A-CAF4-47D8-B9F3-D80477D434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C61A1F5-BEA9-4634-B391-C6F25E7BD0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FC1B1C0-62C7-4115-A0FF-2D5C582C0B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C5A110E-EF4C-4651-9035-6E588FF33C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0D4757A-D659-4E3B-A668-78B6210474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75" y="685800"/>
            <a:ext cx="31162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60006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2020-11-21T01:43:11.830</cp:lastPrinted>
  <dcterms:created xsi:type="dcterms:W3CDTF">2020-11-21T01:43:11Z</dcterms:created>
  <dcterms:modified xsi:type="dcterms:W3CDTF">2020-11-21T01:43:11Z</dcterms:modified>
</cp:coreProperties>
</file>