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2C9362-6F16-4FEF-985B-C1AB9EB201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B1E74F-41A8-44B0-BD6C-A57F9FDDA8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89DE23-471F-4EBB-AB43-666230D095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DED1F0-D034-4F1B-8A6B-6AE0466440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DF855-6E2E-4F2E-9883-1F7C13E3F2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FD232E-CE91-4462-BC46-1CBAA13DB3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C2D5D83-4BEF-4951-BDEA-20F4D0A91A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4251441-F185-4F09-8E2E-740ECA2D6B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A266686-1BE1-46D7-A661-CF19EA613A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DC8EDD8-9EAF-4DE7-8317-6C41BB9AB8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AF30D1-F9F4-4BC7-93B8-8AE9697217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685800"/>
            <a:ext cx="31877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7131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2020-11-21T01:43:12.073</cp:lastPrinted>
  <dcterms:created xsi:type="dcterms:W3CDTF">2020-11-21T01:43:12Z</dcterms:created>
  <dcterms:modified xsi:type="dcterms:W3CDTF">2020-11-21T01:43:12Z</dcterms:modified>
</cp:coreProperties>
</file>