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9E20F6-DD20-462E-8222-9C4865F15B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2724B0-160E-4D57-B86B-4FDB02C02D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996FB8-0FFA-4267-93BB-0A20869968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5B8A4A-47DC-4084-A4CE-9A95BDF069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9E2ED3-E9DF-4737-AB57-464CB84C47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2B021C-345E-4E4D-B56D-4510F1B5A4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B31E420-87E7-452D-A9FE-46F2BC434B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E790829-D1EB-49A3-B377-54A535EF61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92FAEE1-189B-4E9C-B4BC-EB1E469930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3A25D1-8072-4838-9DCF-B26E367CEC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110966-A798-4FC8-90B6-11EFCBC4AC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20888"/>
            <a:ext cx="7772400" cy="281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705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2020-11-21T01:43:12.428</cp:lastPrinted>
  <dcterms:created xsi:type="dcterms:W3CDTF">2020-11-21T01:43:12Z</dcterms:created>
  <dcterms:modified xsi:type="dcterms:W3CDTF">2020-11-21T01:43:12Z</dcterms:modified>
</cp:coreProperties>
</file>