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0468FD-FAAB-4A10-AA59-305A596065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586105-B9A8-404F-9304-E593BB2A38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25B384-F4F7-419F-947E-609F83F773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EF0664-D9F2-45B4-8F34-A3110DD78E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A3B277-8212-4AD6-88D0-D301D14B65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62E5E7-3B70-4FA3-9393-60EF21E0C4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C485085-3E6C-45B5-87AD-C075514D96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1ECC410-BA52-4154-A1CC-CC02AB5E1C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4896614-4680-452A-8864-664933F53F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E3F2C86-692F-4294-8CBE-65FC0160FB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D14BF6-7DC7-43F9-B1EE-888A6B89AC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05075"/>
            <a:ext cx="7772400" cy="1846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8107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2020-11-21T01:43:12.690</cp:lastPrinted>
  <dcterms:created xsi:type="dcterms:W3CDTF">2020-11-21T01:43:12Z</dcterms:created>
  <dcterms:modified xsi:type="dcterms:W3CDTF">2020-11-21T01:43:12Z</dcterms:modified>
</cp:coreProperties>
</file>