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105E2E-DFCD-4EF7-B7C9-E0E1205401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DCC46A-CDF4-4BB5-9486-423CAFC535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5DEB9B-FA96-4810-A026-6D7CDB2239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4676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8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8876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03936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7140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911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94219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175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D817DE-ED87-489B-8FEC-62BC8A9DCE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00721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97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9325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ED7AC6-7EFC-4060-BE66-A30A946C0C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32E932-B184-477A-97B5-0B67AD02AC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945FA25-9FDC-4F64-8B19-A2E8EE982B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DED0C14-264F-405B-9CD8-5D0B202FFB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1ABDF47-C4CD-45ED-96F3-413D9E9F0E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B2308E-D11F-4878-846B-550B5D58CC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F0E027F-A85F-4CF4-A164-3050D5AE02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B2126F-2C18-4E66-A9FB-DE58F3099DE2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13A9679-452A-484F-8564-806BC4CC80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3u0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6188"/>
            <a:ext cx="7772400" cy="18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401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2020-11-21T01:43:12.945</cp:lastPrinted>
  <dcterms:created xsi:type="dcterms:W3CDTF">2020-11-21T01:43:12Z</dcterms:created>
  <dcterms:modified xsi:type="dcterms:W3CDTF">2020-11-21T01:43:12Z</dcterms:modified>
</cp:coreProperties>
</file>