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228B63-3AF0-4669-B9CE-BFC8D5141D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271E93-1BC3-445D-865B-0F4CB21AA1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F8824F-ABDF-4343-8E0B-754907F427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C1C7A-10D7-4D98-A443-2B1ED71463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97E41B-5B39-4B2C-83EE-05A7DDEBEB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28A22C-10D5-4B1C-B36A-79CA358693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118ADC-3FA7-4FA3-925C-3EA65AFB4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D83061D-40B7-4C40-B8C7-404E7570B1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D02AF83-A668-46CD-9F0F-AAFEE6FC9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42E318-E245-4BE7-B460-18AE0694F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8A9C3B-BBDD-4682-B0DD-09F5E94F20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3488"/>
            <a:ext cx="7772400" cy="185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4892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2020-11-21T01:43:13.193</cp:lastPrinted>
  <dcterms:created xsi:type="dcterms:W3CDTF">2020-11-21T01:43:13Z</dcterms:created>
  <dcterms:modified xsi:type="dcterms:W3CDTF">2020-11-21T01:43:13Z</dcterms:modified>
</cp:coreProperties>
</file>