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D1146E-E03B-4465-B41F-08E9670881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C0D66D-8315-4D07-A08E-49E5BD74CD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E80B2B-2F6F-4DF5-9C78-D556210039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806042-91E0-4D39-8FD3-FB7C6B3EEF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D402AF-8B56-4FA6-BD45-E5D46C917B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54A93F4-9B7F-40AA-BEBB-EB99154FBF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FBF76FF-4878-46FD-9ACF-DABF08DFAB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096F7F8-4BFB-4173-936C-577F55F043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839ED7-EB93-4551-9EA1-B3112870CA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855FDD-EE24-46A4-9A91-9D8E339C00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0D6561-D7D5-42BD-8454-2352A96646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01888"/>
            <a:ext cx="7772400" cy="205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2980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2020-11-21T01:43:13.445</cp:lastPrinted>
  <dcterms:created xsi:type="dcterms:W3CDTF">2020-11-21T01:43:13Z</dcterms:created>
  <dcterms:modified xsi:type="dcterms:W3CDTF">2020-11-21T01:43:13Z</dcterms:modified>
</cp:coreProperties>
</file>