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B44E7-BB5E-4012-AA2E-EE622B43BE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243D44-4470-4662-8F2C-0E9032B9F4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E48F64-1FF2-4E07-A9B8-E26A9D5839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F60EB3-801A-4FA6-BCBB-7518F094C3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AD39B4-2DB1-4D22-BC8E-A31D89C5AB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8D19DE-E6E3-42AA-9090-6708E6374E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638C6D-57AA-421C-859E-E9E33DADA3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386D598-91D5-41E2-8AA4-EA1310DCB1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E048D6-8B84-417E-95DA-EA9C5FDA4C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E6F270-E5D8-4592-A0FE-41BA12E7D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E12DAE-F333-4F5D-B703-466EEE01C4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0338"/>
            <a:ext cx="7772400" cy="399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0554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2020-11-21T02:12:59.326</cp:lastPrinted>
  <dcterms:created xsi:type="dcterms:W3CDTF">2020-11-21T02:12:59Z</dcterms:created>
  <dcterms:modified xsi:type="dcterms:W3CDTF">2020-11-21T02:12:59Z</dcterms:modified>
</cp:coreProperties>
</file>