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6E62CB3-A360-44B0-8683-B664F8FAA49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A40C45A-B6CF-4F82-A863-FACB76342E1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10B438-CD37-402E-95DC-A0B58386B4D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43309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70411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111874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869515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51600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59644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57438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78161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F34AB56-3CEA-4210-A814-89FA1E65B20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05107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958878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567816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CEA4905-4F6A-4E89-8E8C-9E5F54CD112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76B3FD6-F8F7-4D91-8164-CFEBF391545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677775C2-EFB2-4904-8477-5BF65E22BCE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46158147-C1E4-4E2D-B92C-DDF484D475B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B6C5A8B8-69B0-49D1-8806-05B16065027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A26DC96-2C91-4E3C-BD41-E71A6D5377D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E233DBB-5F38-4EE4-926A-B106B173A60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31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fe00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68400"/>
            <a:ext cx="7772400" cy="452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8666429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2020-11-21T02:12:59.587</cp:lastPrinted>
  <dcterms:created xsi:type="dcterms:W3CDTF">2020-11-21T02:12:59Z</dcterms:created>
  <dcterms:modified xsi:type="dcterms:W3CDTF">2020-11-21T02:12:59Z</dcterms:modified>
</cp:coreProperties>
</file>