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06854B-988F-4D87-A67C-573ADF192D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7E4B8F-8F5E-481D-94F9-AA49F2E1CB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E984A6-A243-47DA-80CF-714BFA25D8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95066B-BC00-449C-A7CF-7AB1BCCD4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DBFC6-A7E4-416A-BCC4-8157AB2AEC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38DEF3-2290-4CCD-A714-038D86E3CB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9E4C759-FF3A-4E33-A28C-DFE1F498E0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3CFDD83-0F4B-410F-97DE-2DB773F9AA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48BDB1A-B152-4789-BE3D-04640D6825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16B14D-49E3-4620-A547-D877F7C8E2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03F0A0-B1BF-46A0-9447-50F8D5F952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685800"/>
            <a:ext cx="72818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4752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2020-11-21T02:12:59.949</cp:lastPrinted>
  <dcterms:created xsi:type="dcterms:W3CDTF">2020-11-21T02:12:59Z</dcterms:created>
  <dcterms:modified xsi:type="dcterms:W3CDTF">2020-11-21T02:12:59Z</dcterms:modified>
</cp:coreProperties>
</file>