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00539D-53F6-4BD5-9A40-C6A29A7455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30BB7A-C355-42F8-B23A-0A76E1DA73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C80892-4BA0-47A0-B17E-3456F60FFF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E07A66-C3E8-4ECE-8656-FE77413F7A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F98E33-8F07-44C0-86B0-DCD6C8B0A6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C778A05-4CA7-46F6-8DED-24F455304E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0E2984A-B851-4EEC-8E00-BF1D3F3880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0091748-E807-4773-A6A0-78E8B0768E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61322D2-A954-40F2-B330-CAAC5A0B6B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27C2897-F96D-4F68-80A6-46470AFB44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A4E7310-7361-406D-879B-1584E15B06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3" y="685800"/>
            <a:ext cx="63007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47371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2020-11-21T02:13:00.211</cp:lastPrinted>
  <dcterms:created xsi:type="dcterms:W3CDTF">2020-11-21T02:13:00Z</dcterms:created>
  <dcterms:modified xsi:type="dcterms:W3CDTF">2020-11-21T02:13:00Z</dcterms:modified>
</cp:coreProperties>
</file>