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F50C862-C9BF-481B-81F0-2480432EAFB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6C2EBA-C89B-4881-9BC8-34584BC71B9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E45CECC-9299-4CDE-BF12-536498917D1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43309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70411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11187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869515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51600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59644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57438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78161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17C4F00-A621-4FEE-9435-B9BA030B3A4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05107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95887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56781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4090B47-4844-4D30-B480-710A7A87529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B4609B3-7799-459B-B3EC-BE15C622938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2D1373E-F402-409C-BB2A-EBE51787BD0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7307612-8D59-4C7F-8031-5B6043C40D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2F917DC-296E-4B1C-AC63-F4FE8C608A8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A7105DE-D537-4E14-8843-06AB66131AF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E905EC6-851F-4D23-BD9B-ED2D23393A6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31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fe0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685800"/>
            <a:ext cx="611981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937881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2020-11-21T02:13:00.464</cp:lastPrinted>
  <dcterms:created xsi:type="dcterms:W3CDTF">2020-11-21T02:13:00Z</dcterms:created>
  <dcterms:modified xsi:type="dcterms:W3CDTF">2020-11-21T02:13:00Z</dcterms:modified>
</cp:coreProperties>
</file>