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9BF47A-6FB8-485C-A192-B91B894013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41279F-46B2-4A79-B2E1-EFF2A5C1F0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FA3F00-7035-41E0-B305-211C66E98A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423A11-0264-492D-B70A-2BC4B67532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DB60A2-3060-4C7C-8DA7-43DE1B00FE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333061-CAE9-4BD6-A8E2-972BD4E975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A528F79-FD8E-4434-B013-24F668F3C2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1252DA7-2703-4EFA-ABCB-DFF5CF8B0D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84E94E4-8D33-44E5-A401-5DB6F198F5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2BB9CC-E3FE-4A2C-954B-FAEAEEFCBB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6DE707-32A8-4A2A-8CA0-4FD31DDCFA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2588"/>
            <a:ext cx="7772400" cy="3551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5220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2020-11-21T02:13:00.713</cp:lastPrinted>
  <dcterms:created xsi:type="dcterms:W3CDTF">2020-11-21T02:13:00Z</dcterms:created>
  <dcterms:modified xsi:type="dcterms:W3CDTF">2020-11-21T02:13:00Z</dcterms:modified>
</cp:coreProperties>
</file>