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0475D6-9D6D-4C15-AAB1-73A8CE11CA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4D0BCF-AC1B-424B-80EE-3436E51C0C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E9AF55-72FF-4DCD-ACBA-EC7EBC9BC8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BC5C7E-F167-4F16-8C7F-AB5FE5338F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578212-D4A5-4895-A2DD-09D928EBAA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613799-D333-4F57-BB37-AD34761F7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D62BFF-35F1-4F80-89FC-E17460A99B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783BA5-0110-4912-9198-0A93388AF3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83DE460-26F9-499F-931A-3B4AB838C5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81CA0E-EE65-4AD0-8C19-008EA55397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659AAE-8A1C-4E0D-8081-C322FBA02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1150"/>
            <a:ext cx="777240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8676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2020-11-21T02:13:00.960</cp:lastPrinted>
  <dcterms:created xsi:type="dcterms:W3CDTF">2020-11-21T02:13:00Z</dcterms:created>
  <dcterms:modified xsi:type="dcterms:W3CDTF">2020-11-21T02:13:00Z</dcterms:modified>
</cp:coreProperties>
</file>