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226A30-85A2-41C3-AD7A-F418232243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328233-235E-4741-97B7-511C981521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FD55C5-EF59-4542-8212-4953E617F6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34E113-8B1D-4705-AFCA-D31866F41B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1396E5-7F1A-4DD9-BF61-B64E0F49FF5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643410-8F92-4E9E-BB8A-16E1564060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70AA9EB-5BB0-4B45-B09A-CDF24191D6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222E4FE-B60E-4BD0-844D-E605466FDC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6CF1856-9C7B-498A-A8FD-01E6822FC0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F9706D-CCB7-4A4A-85E4-48BA5491EB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F65271A-EBD8-4F39-B341-2BE9548C4A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3" y="685800"/>
            <a:ext cx="5716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144149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2020-11-21T02:13:01.297</cp:lastPrinted>
  <dcterms:created xsi:type="dcterms:W3CDTF">2020-11-21T02:13:01Z</dcterms:created>
  <dcterms:modified xsi:type="dcterms:W3CDTF">2020-11-21T02:13:01Z</dcterms:modified>
</cp:coreProperties>
</file>