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89598D-0721-4E03-AD0C-844326E1D5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16F164-812B-4F68-B648-1AC98B5ADF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671A1F-9F8D-4168-AB3B-23D117A826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FC549E-5478-4498-889B-15F23F0DC1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5BF5D-F568-4098-9C82-9A15C13D35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61D3F6F-F98D-4B36-8B32-CEE38FE18A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F2C91D7-917D-4F6B-919A-A464D33748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7786760-2F08-473E-92CE-2DF8E419F3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41D676E-7465-4149-B357-3126218FA8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06C5CF-A432-496A-A6AA-56D46C8DAA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BEA90A-7D29-48E5-982A-3B9C54D064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685800"/>
            <a:ext cx="34909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62273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2020-11-21T02:13:01.544</cp:lastPrinted>
  <dcterms:created xsi:type="dcterms:W3CDTF">2020-11-21T02:13:01Z</dcterms:created>
  <dcterms:modified xsi:type="dcterms:W3CDTF">2020-11-21T02:13:01Z</dcterms:modified>
</cp:coreProperties>
</file>