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CECBC8-2A58-4090-A7C0-0CB8911CCF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04204-6F10-42C1-93FD-70E54BB45F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9C0D4-25B2-4575-9971-2A70CD7EE3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0D394-D9F2-4439-9C0A-823CAE5511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57CE3D-99CB-4DA2-9906-7EDB16A653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0F7E9D-168F-40FD-A5B5-BE92B47728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17590B-99F2-4BA8-8BC9-8BDE14DA3E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9B30E25-F527-49D1-A667-95E43B1425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CD2BEF-055F-40D0-8FA7-03C2911786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73255D-5F27-4BF0-9A55-E2490AEA39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51819B-EB35-4BF6-9317-EA84B19109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88" y="685800"/>
            <a:ext cx="2054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3191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2020-11-21T02:13:01.765</cp:lastPrinted>
  <dcterms:created xsi:type="dcterms:W3CDTF">2020-11-21T02:13:01Z</dcterms:created>
  <dcterms:modified xsi:type="dcterms:W3CDTF">2020-11-21T02:13:01Z</dcterms:modified>
</cp:coreProperties>
</file>