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BD7798-02F5-4D86-B5C2-4D47C5FA2F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389931-7134-42C4-B218-1B4CBA23AF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92F045-6DBF-4296-BC25-A6882CAF30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52892-C100-4869-96D9-632E552F88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72CED3-5471-43D1-9BB6-DF23FF37DE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76D0B4-5C68-4172-B695-C4D026BEF9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3B385AE-23A3-4B76-8B60-17E39C5B3F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0E15E3F-250F-4D1D-90D0-D0659E16B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48D5B5-8767-46F0-8536-53FE05A8F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B32BDF-3A22-4874-8177-2D6F77BB6A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A9C316-B13F-4262-9380-1F739FD013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13" y="685800"/>
            <a:ext cx="3709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585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2020-11-21T02:13:01.985</cp:lastPrinted>
  <dcterms:created xsi:type="dcterms:W3CDTF">2020-11-21T02:13:01Z</dcterms:created>
  <dcterms:modified xsi:type="dcterms:W3CDTF">2020-11-21T02:13:02Z</dcterms:modified>
</cp:coreProperties>
</file>