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AF5331-DB6E-4051-B2D8-8F21C3ACC1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4F6643-CF32-4EF5-9ECF-94D96698A9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B7256E-AA02-48B9-B1E4-418A8F91FA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43309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0411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1187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9515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1600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9644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57438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816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E94EF5-CFB8-4129-828B-34C068BE19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5107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95887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78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06A14-3E63-4A98-A0E1-7BBBD8C8F9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3EC9F5-6988-447B-982E-2F73599173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F182864-DD9D-4542-ADA2-4D9B0D0CB1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1F7537E-AC97-458E-85B7-4D7B1D8FA8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FE182B2-39BD-475C-BB29-C10B8D9D11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95B7BE-634F-4346-A4A3-71EEF22C15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436DF7-2DDF-47D2-99DC-63DD9300B0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54821B1-F07F-400A-A16D-D0D0CF780226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90C9F0-1500-4A61-B208-E3C25BCC6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1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fe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685800"/>
            <a:ext cx="37560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94911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2020-11-21T02:13:02.206</cp:lastPrinted>
  <dcterms:created xsi:type="dcterms:W3CDTF">2020-11-21T02:13:02Z</dcterms:created>
  <dcterms:modified xsi:type="dcterms:W3CDTF">2020-11-21T02:13:02Z</dcterms:modified>
</cp:coreProperties>
</file>