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909A53-8655-446A-AA32-C259D1FC9C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6495F1-D27E-41B8-BC7F-86709C7DBF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9C7CFE-287D-41EB-857C-5487BB1D21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4B38-DBD9-4EDC-B0D4-6CC1549238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45BF0A-442E-4174-97F2-6DF7D58AE6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0D3267-99CB-4365-B51B-ED77E35AA3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FCAC0A-B067-4373-8F95-9DA8A1B13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E5DC2E-D8E9-4450-9FD8-065D5DCD10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7044832-579E-42B9-AFCD-5A96D457FF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5BCAB-7564-4759-AB8B-62B66C1D1B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346327-5FCB-4E70-A3ED-E1E90E02B3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685800"/>
            <a:ext cx="35718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8721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2020-11-21T02:13:02.423</cp:lastPrinted>
  <dcterms:created xsi:type="dcterms:W3CDTF">2020-11-21T02:13:02Z</dcterms:created>
  <dcterms:modified xsi:type="dcterms:W3CDTF">2020-11-21T02:13:02Z</dcterms:modified>
</cp:coreProperties>
</file>