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C84BB3-A9C3-4092-B54E-E4B966111E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8AF1F6-025B-4A85-94B6-62380161A4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52B3F4-538D-4CF8-944E-7D80B46584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3309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0411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118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6951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1600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964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7438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816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E546AA-EBA6-4344-908E-542B3B2BF1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510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5887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6781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170A15-64C4-4090-9323-64EAE62522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637D897-DC8A-4C75-A2E7-07223AF9DE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71D60D9-0FB0-4E78-A757-968F8CFB29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1DD3E06-8802-4DC5-A03E-F911CD88AA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615E547-EA2B-439C-9B6A-56CA05920A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160AD90-62B0-4205-9BDB-D36F49ED66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1307B6B-7B7A-4440-845A-E384633122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fe0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0" y="685800"/>
            <a:ext cx="54991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76567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2020-11-21T02:13:02.753</cp:lastPrinted>
  <dcterms:created xsi:type="dcterms:W3CDTF">2020-11-21T02:13:02Z</dcterms:created>
  <dcterms:modified xsi:type="dcterms:W3CDTF">2020-11-21T02:13:02Z</dcterms:modified>
</cp:coreProperties>
</file>