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6EA6FD-12D7-4255-8312-790C0EED1D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1361C4-9741-4598-B6BB-7C9453C380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5AAFAA-11ED-40EB-87E6-75421CADC8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39BE6C-A267-4442-9EB5-2B510408D9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50452A-9BAD-4AB1-BEAE-6F2C8A2026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11B41E-E1A1-4A07-8BB2-9D7B0D592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3F6F1B9-3C8B-4A0B-998E-D9CB0DF35E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B9046B-4FC9-48E3-8E46-571D4F4A70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BFF49E-E224-4C22-8BFE-0E22320B92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539310-B175-4F0E-BAA4-F5211F8BCA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59AF06-491E-40CA-AA3E-E0D5B309B1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1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5" y="685800"/>
            <a:ext cx="4387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61784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2020-11-21T02:19:04.533</cp:lastPrinted>
  <dcterms:created xsi:type="dcterms:W3CDTF">2020-11-21T02:19:04Z</dcterms:created>
  <dcterms:modified xsi:type="dcterms:W3CDTF">2020-11-21T02:19:04Z</dcterms:modified>
</cp:coreProperties>
</file>