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582FE-3A2A-499C-A5A4-98D5679AE4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9C5919-C7ED-4D6B-B59D-407CBF10AF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4EA858-F06D-49C7-AFE0-F4182A89FB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9DF047-FD79-47C9-B3C0-805238ED4A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7779EE-3AB8-4D13-8525-D54248A601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79C581-ECC6-4C31-B3F8-8752CAD489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D68F016-CF03-4FED-9D03-14B26F9005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3A8541C-BD3C-4621-87AC-4C1E95EF7C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0681FF9-8860-4604-90C4-B1509D8418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B4186A-05D8-44A6-B34D-4E22BB8E6D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98EC41-24DC-4F41-93B2-92885581A2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1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6263"/>
            <a:ext cx="7772400" cy="316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9781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2020-11-21T02:19:04.929</cp:lastPrinted>
  <dcterms:created xsi:type="dcterms:W3CDTF">2020-11-21T02:19:04Z</dcterms:created>
  <dcterms:modified xsi:type="dcterms:W3CDTF">2020-11-21T02:19:04Z</dcterms:modified>
</cp:coreProperties>
</file>