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C69409-6631-4E3C-80F5-597B56689D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51B2164-E530-49C1-B2FA-DE17B509CD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71B0F4-03F1-4625-BCE5-4E0B6A4823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09125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04130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932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54245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59662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388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8213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6375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3202EF-875D-4A5E-B88B-4E03F776C0D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67225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5534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3721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1B22AC-A181-45EF-A943-534401432C3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36423EE-5C1E-46C6-A500-B97439ACDE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2F0786A-4917-4BB0-AFFA-B707DE5FD36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CE60257-F7A5-4333-AD0B-9116F1205C4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35A5B49-FB9E-49A0-B159-5F708641BD1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5D38CFA-4761-44CD-BD52-11F0C614F3A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42F2096-62EE-4191-AC24-DEF426B042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2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ol002a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88" y="685800"/>
            <a:ext cx="47720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889975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2020-11-21T02:19:05.207</cp:lastPrinted>
  <dcterms:created xsi:type="dcterms:W3CDTF">2020-11-21T02:19:05Z</dcterms:created>
  <dcterms:modified xsi:type="dcterms:W3CDTF">2020-11-21T02:19:05Z</dcterms:modified>
</cp:coreProperties>
</file>