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DAB221-1020-49E6-868D-43967D732B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1D985F-1435-4859-9BAB-08F33621E8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05C485-2374-4068-BC4D-FFD08DF4FF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72C847-957A-4031-A392-25639DC7A2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8A9E78-453D-4DDB-BD4A-EA628CD997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360B0D0-F712-4941-A2F7-D9EC854601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D5A54E1-3439-4FE5-9F3F-E639FE96E0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1C91E39-C2B5-42DD-BEF2-52E5D1FE5F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D6BE09D-F2EB-421D-824C-BAE3194F8E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84B518B-E7CA-4C66-A856-989E8A4B38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C2CFDC-E01F-4351-8C93-9A50CDA2ED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02b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82675"/>
            <a:ext cx="7772400" cy="469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39197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2020-11-21T02:19:05.822</cp:lastPrinted>
  <dcterms:created xsi:type="dcterms:W3CDTF">2020-11-21T02:19:05Z</dcterms:created>
  <dcterms:modified xsi:type="dcterms:W3CDTF">2020-11-21T02:19:05Z</dcterms:modified>
</cp:coreProperties>
</file>