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E76F5E-BA52-45D7-B81D-997A6B3E3D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A9643C-6B37-4ACA-AC10-F3ED9C7833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EF14A9-4725-4859-96FF-3AFCB3A0D4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3D651F-0FD4-41E1-A32D-01C8DF69A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31765-A7D9-4D18-AE3D-56383D3AD9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EDEFA1-3A6A-4FAE-A027-558AFA7C1E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89BE3A-2538-42A0-BB55-D3839364DD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EDD25A6-CD93-40CA-8202-A00B6DDEFD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152DBD-F00C-4534-96E6-1F103536B7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53BAC4-96DF-4046-A014-274AD89B77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FF2141-5BF4-4B97-9B52-070EDCB55B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3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25" y="685800"/>
            <a:ext cx="50609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394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2020-11-21T02:19:06.400</cp:lastPrinted>
  <dcterms:created xsi:type="dcterms:W3CDTF">2020-11-21T02:19:06Z</dcterms:created>
  <dcterms:modified xsi:type="dcterms:W3CDTF">2020-11-21T02:19:06Z</dcterms:modified>
</cp:coreProperties>
</file>