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C4E606-3960-480C-A8F9-D973BDE51C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8D975C-36D9-4CE9-8584-572137E58C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64C01-2349-411A-8C78-31FE7C062C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9B7267-E64F-44E0-B1EC-B2DC798371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41B6F4-F1F5-428F-821A-8BDD267657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669190-2AAE-4706-940D-F3055E5104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F79E9CA-FCC1-4EBD-B081-28D3C51786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2DBB41B-7FDC-4CD0-95D4-8FC0A8C234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CFE577C-6724-40CF-BFA0-14A39EFB27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415D0C-7536-4BB5-BC9E-8A288C0529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E36B226-71E5-4101-842B-0204362E6E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3b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01688"/>
            <a:ext cx="7772400" cy="525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137306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2020-11-21T02:19:06.672</cp:lastPrinted>
  <dcterms:created xsi:type="dcterms:W3CDTF">2020-11-21T02:19:06Z</dcterms:created>
  <dcterms:modified xsi:type="dcterms:W3CDTF">2020-11-21T02:19:06Z</dcterms:modified>
</cp:coreProperties>
</file>