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400FC3-1435-4498-B8F4-F8D39968CE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5549C0-63A5-4BF3-986F-7424A784E4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3C4D48-3270-450C-84A6-FA1FE2B3B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625E1E-CC3A-4863-9001-18D1026B4E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97CB4-EAF5-422A-AB0E-2B686B1488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5ED845-6534-4BEF-A672-0EBD684FDD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52218D-DD7A-4878-8868-3DC37DD368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6479D6-E28C-40ED-89A2-5134716F20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3DA7C2D-D4D8-4023-8EB4-8A2429EA19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3E2333-A52B-4A3F-BD9B-6D310AB92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E9E0BD-92D9-4F95-A3AF-8004672BF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4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685800"/>
            <a:ext cx="6699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88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2020-11-21T02:19:06.955</cp:lastPrinted>
  <dcterms:created xsi:type="dcterms:W3CDTF">2020-11-21T02:19:06Z</dcterms:created>
  <dcterms:modified xsi:type="dcterms:W3CDTF">2020-11-21T02:19:06Z</dcterms:modified>
</cp:coreProperties>
</file>