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31549A-30ED-4235-B45C-1CFC1969CF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99550D-9D9F-48CB-B34A-EF8F71D315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8E8241-15F8-4E1B-BE32-677DEAD5BB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CAB3E-8C68-4D80-98D5-608F7E54D3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75441D-805F-4F5C-B594-172059E5C4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8731D8-30F9-4A6C-90E4-F220DABCB0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F930704-A530-4AB7-B89A-5C22B0A551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1EF2EA-BEEB-4E04-842C-760C6B6255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C54570-3E7E-4802-B140-E039BC0008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862185-386A-4B75-B684-6C072A25A5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3CA412-C935-422B-9229-53873B851B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4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3" y="685800"/>
            <a:ext cx="5741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0838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2020-11-21T02:19:07.352</cp:lastPrinted>
  <dcterms:created xsi:type="dcterms:W3CDTF">2020-11-21T02:19:07Z</dcterms:created>
  <dcterms:modified xsi:type="dcterms:W3CDTF">2020-11-21T02:19:07Z</dcterms:modified>
</cp:coreProperties>
</file>