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7B3EF7B-2243-4773-B8FC-B59E165626B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9A7EB37-8490-4FA7-ADE2-F2D09C3D502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C1C01E6-7DC2-49B6-81D2-8E47C410882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091250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041301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49323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542450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596626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5388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08213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06375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D460264-0422-491B-8F33-23551425991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67225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255346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37217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3326AC2-0D70-4C27-B119-06F83383B48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8CD0A77-CEA8-4CCE-B8C1-FEAFDD57DA8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572A00E4-2F2E-4E37-95B9-7D3F7B4E3BA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217861D-A7F8-467D-8A1E-8C610ECE596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F6425D76-ECD0-45F3-ACAD-169A104731A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38EA6E6-8864-440E-BAEA-F5659B6F8D9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5B8B04F-19D1-4C7C-90DB-3CDC56414FE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128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4ol005a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113" y="685800"/>
            <a:ext cx="5057775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7367820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2020-11-21T02:19:07.631</cp:lastPrinted>
  <dcterms:created xsi:type="dcterms:W3CDTF">2020-11-21T02:19:07Z</dcterms:created>
  <dcterms:modified xsi:type="dcterms:W3CDTF">2020-11-21T02:19:07Z</dcterms:modified>
</cp:coreProperties>
</file>