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BBEA6D-93F2-4484-BEAC-BBEB596CD3C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944C9B3-08AF-4008-A933-662F29AC96C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6E73452-4309-43DD-86EC-93320CCD0F2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09125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04130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932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54245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59662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388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08213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06375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4A82CA-94DC-477A-8F33-EF520E55D1E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67225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5534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3721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BD45A7-9620-450D-A58C-3A81B7B1EF4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A1AA3A4-E984-44C2-9B48-18D8D108C99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B3E9DE0-11C6-4C33-AAB7-B8580FF0A77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9BF48F5-5265-4939-88BF-F5973999BA5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3DB0A8C-E231-4E5D-A88A-585AD714F1A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86A7180-CC2A-4C73-9663-325E320B2C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34C57D8-3D08-40CE-AF86-0E94C86FA73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2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ol005b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38" y="685800"/>
            <a:ext cx="63071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27973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2020-11-21T02:19:07.915</cp:lastPrinted>
  <dcterms:created xsi:type="dcterms:W3CDTF">2020-11-21T02:19:07Z</dcterms:created>
  <dcterms:modified xsi:type="dcterms:W3CDTF">2020-11-21T02:19:07Z</dcterms:modified>
</cp:coreProperties>
</file>